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9" r:id="rId4"/>
    <p:sldId id="264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24D4392F-67B8-4F99-B7D8-6C05541F9603}">
          <p14:sldIdLst>
            <p14:sldId id="256"/>
            <p14:sldId id="257"/>
            <p14:sldId id="259"/>
            <p14:sldId id="264"/>
            <p14:sldId id="258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90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062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003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4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8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53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382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188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57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74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44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959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759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kminnen.s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www.smakminnen.se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hyperlink" Target="http://www.smakminnen.s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3.jpg"/><Relationship Id="rId7" Type="http://schemas.openxmlformats.org/officeDocument/2006/relationships/hyperlink" Target="http://www.smakminnen.s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kminnen.s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makminnen.se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hyperlink" Target="http://www.smakminnen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E60516-C0F3-49BE-87DF-5409468B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Barnens Receptkedja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224888-3EBD-4DDC-B0D3-C32E5FED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Baka och smaka gamla recept</a:t>
            </a:r>
          </a:p>
        </p:txBody>
      </p:sp>
      <p:pic>
        <p:nvPicPr>
          <p:cNvPr id="11" name="Bildobjekt 10" descr="En bild som visar bord, mat, tallrik, tårta&#10;&#10;Automatiskt genererad beskrivning">
            <a:extLst>
              <a:ext uri="{FF2B5EF4-FFF2-40B4-BE49-F238E27FC236}">
                <a16:creationId xmlns:a16="http://schemas.microsoft.com/office/drawing/2014/main" id="{B53D40D1-DD00-4B3C-AF9B-D1E1AE319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343BC-DF25-4ECF-B278-B2124F6683E5}"/>
              </a:ext>
            </a:extLst>
          </p:cNvPr>
          <p:cNvSpPr txBox="1"/>
          <p:nvPr/>
        </p:nvSpPr>
        <p:spPr>
          <a:xfrm>
            <a:off x="9843319" y="6397040"/>
            <a:ext cx="2348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508F25A-C73D-4EAB-933A-51B1D3A4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1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DFCCC-D3FE-4026-A8A6-0C57BE0B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66" y="5074920"/>
            <a:ext cx="8931578" cy="459859"/>
          </a:xfrm>
        </p:spPr>
        <p:txBody>
          <a:bodyPr/>
          <a:lstStyle/>
          <a:p>
            <a:r>
              <a:rPr lang="sv-SE" dirty="0"/>
              <a:t>Vad är Barnens Receptkedja? </a:t>
            </a:r>
          </a:p>
        </p:txBody>
      </p:sp>
      <p:pic>
        <p:nvPicPr>
          <p:cNvPr id="6" name="Platshållare för bild 5" descr="En bild som visar person, foto, står, person&#10;&#10;Automatiskt genererad beskrivning">
            <a:extLst>
              <a:ext uri="{FF2B5EF4-FFF2-40B4-BE49-F238E27FC236}">
                <a16:creationId xmlns:a16="http://schemas.microsoft.com/office/drawing/2014/main" id="{E593088D-FC53-4A1D-BA6E-499623652C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443" y="193149"/>
            <a:ext cx="2339895" cy="272928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ECB48E-B250-45C7-BBC1-58CA68117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966" y="5704158"/>
            <a:ext cx="8539089" cy="882361"/>
          </a:xfrm>
        </p:spPr>
        <p:txBody>
          <a:bodyPr>
            <a:noAutofit/>
          </a:bodyPr>
          <a:lstStyle/>
          <a:p>
            <a:r>
              <a:rPr lang="sv-SE" sz="1800" dirty="0"/>
              <a:t>Barnens receptkedja är ett projekt där elever i hem- och konsumentkunskap upptäcker gamla recept och väcker dem till liv i köket. Samtidigt får de lära sig om mathistoria, traditioner och hur matvanor har förändrats genom åren.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AD711-A08C-4504-AA3B-DA88ED7CFFD5}"/>
              </a:ext>
            </a:extLst>
          </p:cNvPr>
          <p:cNvSpPr txBox="1"/>
          <p:nvPr/>
        </p:nvSpPr>
        <p:spPr>
          <a:xfrm>
            <a:off x="9858067" y="6316718"/>
            <a:ext cx="233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 dirty="0"/>
          </a:p>
        </p:txBody>
      </p:sp>
      <p:pic>
        <p:nvPicPr>
          <p:cNvPr id="9" name="Bildobjekt 8" descr="En bild som visar person, kläder, foto, stående&#10;&#10;Automatiskt genererad beskrivning">
            <a:extLst>
              <a:ext uri="{FF2B5EF4-FFF2-40B4-BE49-F238E27FC236}">
                <a16:creationId xmlns:a16="http://schemas.microsoft.com/office/drawing/2014/main" id="{B9274994-93BA-4F18-995C-5BCA4DFA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95" y="1518250"/>
            <a:ext cx="2143125" cy="2143125"/>
          </a:xfrm>
          <a:prstGeom prst="rect">
            <a:avLst/>
          </a:prstGeom>
        </p:spPr>
      </p:pic>
      <p:pic>
        <p:nvPicPr>
          <p:cNvPr id="14" name="Bildobjekt 13" descr="En bild som visar utomhus, häst, foto, person&#10;&#10;Automatiskt genererad beskrivning">
            <a:extLst>
              <a:ext uri="{FF2B5EF4-FFF2-40B4-BE49-F238E27FC236}">
                <a16:creationId xmlns:a16="http://schemas.microsoft.com/office/drawing/2014/main" id="{28534ADB-3346-4582-BD25-2C2A470304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63" y="2589812"/>
            <a:ext cx="2918298" cy="2143125"/>
          </a:xfrm>
          <a:prstGeom prst="rect">
            <a:avLst/>
          </a:prstGeom>
        </p:spPr>
      </p:pic>
      <p:pic>
        <p:nvPicPr>
          <p:cNvPr id="16" name="Bildobjekt 15" descr="En bild som visar utomhus, bord, sitter, liten&#10;&#10;Automatiskt genererad beskrivning">
            <a:extLst>
              <a:ext uri="{FF2B5EF4-FFF2-40B4-BE49-F238E27FC236}">
                <a16:creationId xmlns:a16="http://schemas.microsoft.com/office/drawing/2014/main" id="{699AAEA0-51BC-4D3F-80F3-FD6DD46D27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871" y="1942704"/>
            <a:ext cx="3244737" cy="2160995"/>
          </a:xfrm>
          <a:prstGeom prst="rect">
            <a:avLst/>
          </a:prstGeom>
        </p:spPr>
      </p:pic>
      <p:pic>
        <p:nvPicPr>
          <p:cNvPr id="18" name="Bildobjekt 17" descr="En bild som visar person, bord, utomhus, kvinna&#10;&#10;Automatiskt genererad beskrivning">
            <a:extLst>
              <a:ext uri="{FF2B5EF4-FFF2-40B4-BE49-F238E27FC236}">
                <a16:creationId xmlns:a16="http://schemas.microsoft.com/office/drawing/2014/main" id="{6E2DA352-8A7A-480A-AB39-19F5F5E372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938" y="271480"/>
            <a:ext cx="2079095" cy="30232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C7AE619-0884-445C-9F5B-5DA7AA656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5B8FA9-D6CA-4051-96D1-4753C3AD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Bakhistoria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2516A8-4053-4DAE-9EBA-E9AD7B7A2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Kakbak börjar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42EC00-CB2D-46E1-99B8-BAA2B720041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34886" y="4389287"/>
            <a:ext cx="3161021" cy="985299"/>
          </a:xfrm>
        </p:spPr>
        <p:txBody>
          <a:bodyPr>
            <a:normAutofit/>
          </a:bodyPr>
          <a:lstStyle/>
          <a:p>
            <a:r>
              <a:rPr lang="sv-SE" sz="1600" dirty="0"/>
              <a:t>Kakor såsom vi känner idag tros har börjat bakas i Persiska riket       omkring år 700.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7C1841B-95C8-4218-A857-32C9D3081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Socker: dyr medicin </a:t>
            </a:r>
          </a:p>
        </p:txBody>
      </p:sp>
      <p:pic>
        <p:nvPicPr>
          <p:cNvPr id="23" name="Platshållare för bild 22" descr="En bild som visar gräs, utomhus, stående, grupp&#10;&#10;Automatiskt genererad beskrivning">
            <a:extLst>
              <a:ext uri="{FF2B5EF4-FFF2-40B4-BE49-F238E27FC236}">
                <a16:creationId xmlns:a16="http://schemas.microsoft.com/office/drawing/2014/main" id="{DF9FE737-A920-4B54-8042-E7AFE445BCF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C065E7-D71B-4DA0-A274-CEA321ED6FD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1184606"/>
          </a:xfrm>
        </p:spPr>
        <p:txBody>
          <a:bodyPr>
            <a:noAutofit/>
          </a:bodyPr>
          <a:lstStyle/>
          <a:p>
            <a:r>
              <a:rPr lang="sv-SE" sz="1600" dirty="0"/>
              <a:t>Socker importerades från                Fjärran länder. </a:t>
            </a:r>
          </a:p>
          <a:p>
            <a:r>
              <a:rPr lang="sv-SE" sz="1600" dirty="0"/>
              <a:t>Först från slutet på 1800-talet blev socker billigt.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568439-353C-4515-AB43-9564311D9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Ugnen och spisen</a:t>
            </a:r>
          </a:p>
        </p:txBody>
      </p:sp>
      <p:pic>
        <p:nvPicPr>
          <p:cNvPr id="25" name="Platshållare för bild 24" descr="En bild som visar inomhus, skåp, utrustning, sitter&#10;&#10;Automatiskt genererad beskrivning">
            <a:extLst>
              <a:ext uri="{FF2B5EF4-FFF2-40B4-BE49-F238E27FC236}">
                <a16:creationId xmlns:a16="http://schemas.microsoft.com/office/drawing/2014/main" id="{BC9E6594-D73E-4C3A-8C09-3780B9DED0D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549925D-C812-467A-B2F2-2EAFD06D80F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sv-SE" sz="1600" dirty="0"/>
              <a:t>Bara få hushåll hade en ugn förr. </a:t>
            </a:r>
          </a:p>
          <a:p>
            <a:r>
              <a:rPr lang="sv-SE" sz="1600" dirty="0"/>
              <a:t>När järnspisen kom på slutet på 1800-talet kunde alla baka.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1CFD15-76A4-42E5-A2F5-5EC4A1E3D059}"/>
              </a:ext>
            </a:extLst>
          </p:cNvPr>
          <p:cNvSpPr txBox="1"/>
          <p:nvPr/>
        </p:nvSpPr>
        <p:spPr>
          <a:xfrm>
            <a:off x="9834276" y="6364547"/>
            <a:ext cx="233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FCFB7D7-86A6-45D2-B31F-9A5CDB7DB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  <p:pic>
        <p:nvPicPr>
          <p:cNvPr id="21" name="Platshållare för bild 20" descr="En bild som visar bord, foto, sitter, grupp&#10;&#10;Automatiskt genererad beskrivning">
            <a:extLst>
              <a:ext uri="{FF2B5EF4-FFF2-40B4-BE49-F238E27FC236}">
                <a16:creationId xmlns:a16="http://schemas.microsoft.com/office/drawing/2014/main" id="{8F220602-3F58-4523-8AB0-2DB2DE1B12B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129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1C672-6624-4588-89A1-F0B4B05B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1029"/>
            <a:ext cx="10394706" cy="1151965"/>
          </a:xfrm>
        </p:spPr>
        <p:txBody>
          <a:bodyPr/>
          <a:lstStyle/>
          <a:p>
            <a:r>
              <a:rPr lang="sv-SE" dirty="0"/>
              <a:t>Några kända kakor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C64387-E291-47AC-8686-7ACF98E1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73" y="1152646"/>
            <a:ext cx="3310128" cy="57626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Mazarin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D8C856C-1C7E-4411-AEC3-4FB25E951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1" y="1061932"/>
            <a:ext cx="3310128" cy="57626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Radiokaka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5A8421-0ACD-4136-82C1-C945A666B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3440" y="1061932"/>
            <a:ext cx="3310128" cy="57626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Chocolate chip cookies</a:t>
            </a:r>
          </a:p>
        </p:txBody>
      </p:sp>
      <p:pic>
        <p:nvPicPr>
          <p:cNvPr id="10" name="Bildobjekt 9" descr="En bild som visar tallrik, mat, bord, bit&#10;&#10;Automatiskt genererad beskrivning">
            <a:extLst>
              <a:ext uri="{FF2B5EF4-FFF2-40B4-BE49-F238E27FC236}">
                <a16:creationId xmlns:a16="http://schemas.microsoft.com/office/drawing/2014/main" id="{81E2A486-33E5-4555-B051-280A2DB0AF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00" y="3907396"/>
            <a:ext cx="2387274" cy="1653612"/>
          </a:xfrm>
          <a:prstGeom prst="rect">
            <a:avLst/>
          </a:prstGeom>
        </p:spPr>
      </p:pic>
      <p:pic>
        <p:nvPicPr>
          <p:cNvPr id="12" name="Bildobjekt 11" descr="En bild som visar person, person, har på sig, håller&#10;&#10;Automatiskt genererad beskrivning">
            <a:extLst>
              <a:ext uri="{FF2B5EF4-FFF2-40B4-BE49-F238E27FC236}">
                <a16:creationId xmlns:a16="http://schemas.microsoft.com/office/drawing/2014/main" id="{E6E4BCC6-FF96-45D2-9558-4326B710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22" y="1912425"/>
            <a:ext cx="2071429" cy="1812501"/>
          </a:xfrm>
          <a:prstGeom prst="rect">
            <a:avLst/>
          </a:prstGeom>
        </p:spPr>
      </p:pic>
      <p:pic>
        <p:nvPicPr>
          <p:cNvPr id="18" name="Bildobjekt 17" descr="En bild som visar av trä, inomhus, bord, sitter&#10;&#10;Automatiskt genererad beskrivning">
            <a:extLst>
              <a:ext uri="{FF2B5EF4-FFF2-40B4-BE49-F238E27FC236}">
                <a16:creationId xmlns:a16="http://schemas.microsoft.com/office/drawing/2014/main" id="{62757657-6C0D-45B9-AFAD-2A218C0F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37" y="1963490"/>
            <a:ext cx="2819295" cy="1710372"/>
          </a:xfrm>
          <a:prstGeom prst="rect">
            <a:avLst/>
          </a:prstGeom>
        </p:spPr>
      </p:pic>
      <p:pic>
        <p:nvPicPr>
          <p:cNvPr id="20" name="Bildobjekt 19" descr="En bild som visar tårta, bord, choklad, tallrik&#10;&#10;Automatiskt genererad beskrivning">
            <a:extLst>
              <a:ext uri="{FF2B5EF4-FFF2-40B4-BE49-F238E27FC236}">
                <a16:creationId xmlns:a16="http://schemas.microsoft.com/office/drawing/2014/main" id="{9763C7A0-100C-4F45-8EAA-5225ACA208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16" y="3673862"/>
            <a:ext cx="1896875" cy="1896875"/>
          </a:xfrm>
          <a:prstGeom prst="rect">
            <a:avLst/>
          </a:prstGeom>
        </p:spPr>
      </p:pic>
      <p:pic>
        <p:nvPicPr>
          <p:cNvPr id="22" name="Bildobjekt 21" descr="En bild som visar foto, håller, bord, tecken&#10;&#10;Automatiskt genererad beskrivning">
            <a:extLst>
              <a:ext uri="{FF2B5EF4-FFF2-40B4-BE49-F238E27FC236}">
                <a16:creationId xmlns:a16="http://schemas.microsoft.com/office/drawing/2014/main" id="{6489A1B3-9FAE-497C-B972-C73CF4D057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86" y="1879754"/>
            <a:ext cx="2517856" cy="3578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F0017-F238-4ECD-B5B1-A204E72C1437}"/>
              </a:ext>
            </a:extLst>
          </p:cNvPr>
          <p:cNvSpPr txBox="1"/>
          <p:nvPr/>
        </p:nvSpPr>
        <p:spPr>
          <a:xfrm>
            <a:off x="9858068" y="6401974"/>
            <a:ext cx="233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84EF403-DCF6-4065-8E14-787E6310B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30" name="Straight Connector 1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ACB57D-0423-4806-B4AA-B34D919C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tillfällen</a:t>
            </a:r>
            <a:endParaRPr lang="en-US" dirty="0"/>
          </a:p>
        </p:txBody>
      </p:sp>
      <p:pic>
        <p:nvPicPr>
          <p:cNvPr id="10" name="Bildobjekt 9" descr="En bild som visar mat, bord, tallrik, inomhus&#10;&#10;Automatiskt genererad beskrivning">
            <a:extLst>
              <a:ext uri="{FF2B5EF4-FFF2-40B4-BE49-F238E27FC236}">
                <a16:creationId xmlns:a16="http://schemas.microsoft.com/office/drawing/2014/main" id="{1C5415D7-A433-4A3F-9FF0-45FB060F54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4" y="640081"/>
            <a:ext cx="3985804" cy="5314406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705DA848-7577-4BE5-817F-FB79CABA3B22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Hemuppgift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gammalt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Fråga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hemma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släkting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gammal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kokbok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Presentera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inför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gruppen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Välj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arbetsgrupp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Skriv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receptets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bakgrundshistoria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Baka,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smaka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fotografera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0AA9B-57E4-4CAD-855B-D371DA6DDDBB}"/>
              </a:ext>
            </a:extLst>
          </p:cNvPr>
          <p:cNvSpPr txBox="1"/>
          <p:nvPr/>
        </p:nvSpPr>
        <p:spPr>
          <a:xfrm>
            <a:off x="9858068" y="6402507"/>
            <a:ext cx="233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D8C598-DAE1-469F-8A6A-A9F62207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195BFA-FD31-4D6E-8E00-89ADD87C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8A7B43-443B-4C99-A3C6-9CE7646B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65263F-49B5-417F-9656-FB8062DB7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CFD0B0C7-4D88-49FE-B24B-C4CD4CFB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Detektivarbete</a:t>
            </a:r>
            <a:r>
              <a:rPr lang="en-US" dirty="0"/>
              <a:t> om </a:t>
            </a:r>
            <a:r>
              <a:rPr lang="en-US" dirty="0" err="1"/>
              <a:t>receptets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Ledtrådar</a:t>
            </a:r>
            <a:r>
              <a:rPr lang="en-US" dirty="0"/>
              <a:t>: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07B14B6-8903-4EA4-9903-A2319C86BF82}"/>
              </a:ext>
            </a:extLst>
          </p:cNvPr>
          <p:cNvSpPr txBox="1"/>
          <p:nvPr/>
        </p:nvSpPr>
        <p:spPr>
          <a:xfrm>
            <a:off x="1097280" y="1845733"/>
            <a:ext cx="3382687" cy="40883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Kokbok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när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gavs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Volymerna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avslöjar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kaffekopp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tekopp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skålpund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Ugnstemperatur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Inga grader, men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beskrivning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Ibland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står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t.ex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fått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från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Jönsson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1898. </a:t>
            </a:r>
          </a:p>
        </p:txBody>
      </p:sp>
      <p:pic>
        <p:nvPicPr>
          <p:cNvPr id="5" name="Bildobjekt 4" descr="En bild som visar foto, sitter, bord, låda&#10;&#10;Automatiskt genererad beskrivning">
            <a:extLst>
              <a:ext uri="{FF2B5EF4-FFF2-40B4-BE49-F238E27FC236}">
                <a16:creationId xmlns:a16="http://schemas.microsoft.com/office/drawing/2014/main" id="{5674182B-6583-4456-B3BD-82AEF7E529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964599" y="1924163"/>
            <a:ext cx="2395870" cy="3866172"/>
          </a:xfrm>
          <a:prstGeom prst="rect">
            <a:avLst/>
          </a:prstGeom>
        </p:spPr>
      </p:pic>
      <p:pic>
        <p:nvPicPr>
          <p:cNvPr id="11" name="Bildobjekt 10" descr="En bild som visar bord, inomhus, tallrik, kopp&#10;&#10;Automatiskt genererad beskrivning">
            <a:extLst>
              <a:ext uri="{FF2B5EF4-FFF2-40B4-BE49-F238E27FC236}">
                <a16:creationId xmlns:a16="http://schemas.microsoft.com/office/drawing/2014/main" id="{E64D418E-B78F-4A66-9CBF-576E5C70E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373" y="1921934"/>
            <a:ext cx="3720651" cy="2220928"/>
          </a:xfrm>
          <a:prstGeom prst="rect">
            <a:avLst/>
          </a:prstGeom>
        </p:spPr>
      </p:pic>
      <p:pic>
        <p:nvPicPr>
          <p:cNvPr id="9" name="Bildobjekt 8" descr="En bild som visar golv, inomhus, skåp, kök&#10;&#10;Automatiskt genererad beskrivning">
            <a:extLst>
              <a:ext uri="{FF2B5EF4-FFF2-40B4-BE49-F238E27FC236}">
                <a16:creationId xmlns:a16="http://schemas.microsoft.com/office/drawing/2014/main" id="{BADE2B8E-DAB1-4D4E-8071-D9A4ADC9F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7526292" y="4309467"/>
            <a:ext cx="1249403" cy="1476987"/>
          </a:xfrm>
          <a:prstGeom prst="rect">
            <a:avLst/>
          </a:prstGeom>
        </p:spPr>
      </p:pic>
      <p:pic>
        <p:nvPicPr>
          <p:cNvPr id="7" name="Bildobjekt 6" descr="En bild som visar person, gata, cykel, sida&#10;&#10;Automatiskt genererad beskrivning">
            <a:extLst>
              <a:ext uri="{FF2B5EF4-FFF2-40B4-BE49-F238E27FC236}">
                <a16:creationId xmlns:a16="http://schemas.microsoft.com/office/drawing/2014/main" id="{28008352-346C-4A52-8FA3-FE1A847B62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518" y="4309989"/>
            <a:ext cx="2299716" cy="14764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9DF46F-1592-479E-B752-2BED9E3E7875}"/>
              </a:ext>
            </a:extLst>
          </p:cNvPr>
          <p:cNvSpPr txBox="1"/>
          <p:nvPr/>
        </p:nvSpPr>
        <p:spPr>
          <a:xfrm>
            <a:off x="9989846" y="6397040"/>
            <a:ext cx="2202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8D9ABB-4FB2-4E59-B1A9-840A2AE84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2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A923FC-9734-48A2-A132-F3720762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22" y="0"/>
            <a:ext cx="10396882" cy="1151965"/>
          </a:xfrm>
        </p:spPr>
        <p:txBody>
          <a:bodyPr/>
          <a:lstStyle/>
          <a:p>
            <a:r>
              <a:rPr lang="sv-SE" dirty="0"/>
              <a:t>Dokumentera ditt recept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DC7D4B-1C49-43A6-9A2D-AC929C19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8795" y="3776689"/>
            <a:ext cx="3310128" cy="57626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Ta en snygg bild</a:t>
            </a:r>
          </a:p>
        </p:txBody>
      </p:sp>
      <p:pic>
        <p:nvPicPr>
          <p:cNvPr id="13" name="Platshållare för bild 12" descr="En bild som visar gräs, mat, tallrik, bord&#10;&#10;Automatiskt genererad beskrivning">
            <a:extLst>
              <a:ext uri="{FF2B5EF4-FFF2-40B4-BE49-F238E27FC236}">
                <a16:creationId xmlns:a16="http://schemas.microsoft.com/office/drawing/2014/main" id="{E66BE1E1-B2DD-4939-8565-E8FD17FA718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2086" y="1474115"/>
            <a:ext cx="4596870" cy="2134094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50C0BB-1280-4A4C-8CF4-90BB7C5C0E1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35457" y="4364481"/>
            <a:ext cx="3310128" cy="1687635"/>
          </a:xfrm>
        </p:spPr>
        <p:txBody>
          <a:bodyPr>
            <a:noAutofit/>
          </a:bodyPr>
          <a:lstStyle/>
          <a:p>
            <a:r>
              <a:rPr lang="sv-SE" sz="1800" dirty="0"/>
              <a:t>Styla maten, både på tallriken och det som finns runtom. </a:t>
            </a:r>
          </a:p>
          <a:p>
            <a:r>
              <a:rPr lang="sv-SE" sz="1800" dirty="0"/>
              <a:t>Tänk på ljuset. Fönster är bra!</a:t>
            </a:r>
          </a:p>
          <a:p>
            <a:r>
              <a:rPr lang="sv-SE" sz="1800" dirty="0"/>
              <a:t>Vinkeln på bilden. Ovanifrån, framifrån etc.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F0B2AD2-C3C6-4AC1-BEBF-AF9A83967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272" y="3776689"/>
            <a:ext cx="3310128" cy="57626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Skriv lockande</a:t>
            </a:r>
          </a:p>
        </p:txBody>
      </p:sp>
      <p:pic>
        <p:nvPicPr>
          <p:cNvPr id="15" name="Platshållare för bild 14" descr="En bild som visar inomhus, mat&#10;&#10;Automatiskt genererad beskrivning">
            <a:extLst>
              <a:ext uri="{FF2B5EF4-FFF2-40B4-BE49-F238E27FC236}">
                <a16:creationId xmlns:a16="http://schemas.microsoft.com/office/drawing/2014/main" id="{412FF0B0-F1A4-4312-890D-B94C37285B2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7914" y="1474114"/>
            <a:ext cx="4583886" cy="2126006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4549F6-F81D-4CDB-B2B6-5A0562409D0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109827" y="4389287"/>
            <a:ext cx="3310128" cy="1687634"/>
          </a:xfrm>
        </p:spPr>
        <p:txBody>
          <a:bodyPr>
            <a:noAutofit/>
          </a:bodyPr>
          <a:lstStyle/>
          <a:p>
            <a:r>
              <a:rPr lang="sv-SE" sz="1800" dirty="0"/>
              <a:t>Beskriv kakan. </a:t>
            </a:r>
          </a:p>
          <a:p>
            <a:r>
              <a:rPr lang="sv-SE" sz="1800" dirty="0"/>
              <a:t>Berätta historien och fakta om kakan. </a:t>
            </a:r>
          </a:p>
          <a:p>
            <a:r>
              <a:rPr lang="sv-SE" sz="1800" dirty="0"/>
              <a:t>Skriv en bra receptbeskrivning.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1FE92-D78F-464E-8F18-4CA8E22650AD}"/>
              </a:ext>
            </a:extLst>
          </p:cNvPr>
          <p:cNvSpPr txBox="1"/>
          <p:nvPr/>
        </p:nvSpPr>
        <p:spPr>
          <a:xfrm>
            <a:off x="9858068" y="6401974"/>
            <a:ext cx="233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www.smakminnen.se</a:t>
            </a:r>
            <a:endParaRPr lang="en-NL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DC684F0-A852-4DC4-99F8-23F65ADAB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76922"/>
            <a:ext cx="2110153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2750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302</Words>
  <Application>Microsoft Office PowerPoint</Application>
  <PresentationFormat>Bredbild</PresentationFormat>
  <Paragraphs>47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Återblick</vt:lpstr>
      <vt:lpstr>Barnens Receptkedja</vt:lpstr>
      <vt:lpstr>Vad är Barnens Receptkedja? </vt:lpstr>
      <vt:lpstr>Bakhistoria</vt:lpstr>
      <vt:lpstr>Några kända kakor</vt:lpstr>
      <vt:lpstr>3 tillfällen</vt:lpstr>
      <vt:lpstr>Detektivarbete om receptets historia. Ledtrådar: </vt:lpstr>
      <vt:lpstr>Dokumentera ditt recept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Barnens Receptkedja</dc:title>
  <dc:creator>MArloes Öhrnell</dc:creator>
  <cp:lastModifiedBy>Marloes Öhrnell</cp:lastModifiedBy>
  <cp:revision>10</cp:revision>
  <dcterms:created xsi:type="dcterms:W3CDTF">2020-09-15T20:52:31Z</dcterms:created>
  <dcterms:modified xsi:type="dcterms:W3CDTF">2026-06-14T08:10:31Z</dcterms:modified>
</cp:coreProperties>
</file>